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17E"/>
    <a:srgbClr val="276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338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19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838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059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314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132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325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657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990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358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769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813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fmetall.se/aktuellt/dags-att-soka-stipendium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87178" y="358701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sz="4800" b="0" i="0" u="none" strike="noStrike" baseline="0" dirty="0">
                <a:solidFill>
                  <a:srgbClr val="EC001F"/>
                </a:solidFill>
                <a:latin typeface="FranklinGothicITCbyBT-Demi"/>
              </a:rPr>
              <a:t>Dags att söka</a:t>
            </a:r>
          </a:p>
          <a:p>
            <a:pPr algn="ctr"/>
            <a:r>
              <a:rPr lang="sv-SE" sz="4800" b="0" i="0" u="none" strike="noStrike" baseline="0" dirty="0">
                <a:solidFill>
                  <a:srgbClr val="EC001F"/>
                </a:solidFill>
                <a:latin typeface="FranklinGothicITCbyBT-Demi"/>
              </a:rPr>
              <a:t>STIPENDIUM</a:t>
            </a:r>
          </a:p>
          <a:p>
            <a:pPr algn="ctr"/>
            <a:r>
              <a:rPr lang="sv-SE" sz="3200" b="0" i="0" u="none" strike="noStrike" baseline="0" dirty="0">
                <a:solidFill>
                  <a:srgbClr val="EC001F"/>
                </a:solidFill>
                <a:latin typeface="FranklinGothicITCbyBT-Demi"/>
              </a:rPr>
              <a:t>från IF Metalls och</a:t>
            </a:r>
          </a:p>
          <a:p>
            <a:pPr algn="ctr"/>
            <a:r>
              <a:rPr lang="sv-SE" sz="3200" b="0" i="0" u="none" strike="noStrike" baseline="0" dirty="0">
                <a:solidFill>
                  <a:srgbClr val="EC001F"/>
                </a:solidFill>
                <a:latin typeface="FranklinGothicITCbyBT-Demi"/>
              </a:rPr>
              <a:t>Teknikarbetsgivarnas</a:t>
            </a:r>
          </a:p>
          <a:p>
            <a:pPr algn="ctr"/>
            <a:r>
              <a:rPr lang="sv-SE" sz="3200" b="0" i="0" u="none" strike="noStrike" baseline="0" dirty="0">
                <a:solidFill>
                  <a:srgbClr val="EC001F"/>
                </a:solidFill>
                <a:latin typeface="FranklinGothicITCbyBT-Demi"/>
              </a:rPr>
              <a:t>Stipendiefond</a:t>
            </a:r>
          </a:p>
        </p:txBody>
      </p:sp>
      <p:sp>
        <p:nvSpPr>
          <p:cNvPr id="3" name="Rektangel 2"/>
          <p:cNvSpPr/>
          <p:nvPr/>
        </p:nvSpPr>
        <p:spPr>
          <a:xfrm>
            <a:off x="5832382" y="848152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Är du medlem i IF Metall och arbetar inom ett företag</a:t>
            </a:r>
          </a:p>
          <a:p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som är anslutet till Teknikföretagen och vill studera till exempel: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FranklinGothicITCbyBT-Book"/>
              </a:rPr>
              <a:t>U</a:t>
            </a:r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tveckling av arbetsorganisation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FranklinGothicITCbyBT-Book"/>
              </a:rPr>
              <a:t>Teknisk utveckling</a:t>
            </a:r>
            <a:endParaRPr lang="sv-SE" b="0" i="0" u="none" strike="noStrike" baseline="0" dirty="0">
              <a:solidFill>
                <a:srgbClr val="000000"/>
              </a:solidFill>
              <a:latin typeface="FranklinGothicITCbyBT-Book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Företagets ekonomi, resursfrågor eller liknande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FranklinGothicITCbyBT-Book"/>
              </a:rPr>
              <a:t>Personalutveckling</a:t>
            </a:r>
            <a:endParaRPr lang="sv-SE" b="0" i="0" u="none" strike="noStrike" baseline="0" dirty="0">
              <a:solidFill>
                <a:srgbClr val="000000"/>
              </a:solidFill>
              <a:latin typeface="FranklinGothicITCbyBT-Book"/>
            </a:endParaRPr>
          </a:p>
          <a:p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Då kan du söka stipendium från IF Metalls- och</a:t>
            </a:r>
          </a:p>
          <a:p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Teknikarbetsgivarnas Stipendiefond.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>
              <a:solidFill>
                <a:srgbClr val="000000"/>
              </a:solidFill>
              <a:latin typeface="FranklinGothicITCbyBT-Book"/>
            </a:endParaRPr>
          </a:p>
          <a:p>
            <a:endParaRPr lang="sv-SE" b="0" i="0" u="none" strike="noStrike" baseline="0" dirty="0">
              <a:solidFill>
                <a:srgbClr val="000000"/>
              </a:solidFill>
              <a:latin typeface="FranklinGothicITCbyBT-Book"/>
            </a:endParaRPr>
          </a:p>
          <a:p>
            <a:endParaRPr lang="sv-SE" b="0" i="0" u="none" strike="noStrike" baseline="0" dirty="0">
              <a:solidFill>
                <a:srgbClr val="000000"/>
              </a:solidFill>
              <a:latin typeface="FranklinGothicITCbyBT-Book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5906529" y="3478362"/>
            <a:ext cx="6096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Fonden bekostar, helt eller delvis, studielitteratur och studiematerial.</a:t>
            </a:r>
          </a:p>
          <a:p>
            <a:r>
              <a:rPr lang="sv-SE" sz="1400" dirty="0">
                <a:solidFill>
                  <a:srgbClr val="000000"/>
                </a:solidFill>
                <a:latin typeface="FranklinGothic-Book"/>
              </a:rPr>
              <a:t>Stipendier kan även beviljas för kostnader i samband med digitala utbildningar.</a:t>
            </a: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Ansökan med beskrivning av studieändamål, innevarande och/eller</a:t>
            </a: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kommande läsår, samt kostnadsberäkning ställs till:</a:t>
            </a: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Stiftelsen IF Metalls- och Teknikarbetsgivarnas Stipendiefond,</a:t>
            </a: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Att. Bibi Göransson, Olof Palmes Gata 11, 105 52 Stockholm.</a:t>
            </a:r>
          </a:p>
          <a:p>
            <a:endParaRPr lang="sv-SE" sz="1400" b="0" i="0" u="none" strike="noStrike" baseline="0" dirty="0">
              <a:solidFill>
                <a:srgbClr val="000000"/>
              </a:solidFill>
              <a:latin typeface="FranklinGothic-Book"/>
            </a:endParaRPr>
          </a:p>
          <a:p>
            <a:r>
              <a:rPr lang="sv-SE" sz="1400" b="1" i="0" u="none" strike="noStrike" baseline="0" dirty="0">
                <a:solidFill>
                  <a:srgbClr val="000000"/>
                </a:solidFill>
                <a:latin typeface="FranklinGothic-Demi"/>
              </a:rPr>
              <a:t>Sista ansökningsdag är den </a:t>
            </a:r>
            <a:r>
              <a:rPr lang="sv-SE" sz="1400" b="1" i="0" u="none" strike="noStrike" dirty="0">
                <a:solidFill>
                  <a:srgbClr val="000000"/>
                </a:solidFill>
                <a:latin typeface="FranklinGothic-Demi"/>
              </a:rPr>
              <a:t>25 april </a:t>
            </a:r>
            <a:r>
              <a:rPr lang="sv-SE" sz="1400" b="1" i="0" u="none" strike="noStrike" baseline="0" dirty="0">
                <a:solidFill>
                  <a:srgbClr val="000000"/>
                </a:solidFill>
                <a:latin typeface="FranklinGothic-Demi"/>
              </a:rPr>
              <a:t>2025</a:t>
            </a:r>
          </a:p>
          <a:p>
            <a:endParaRPr lang="sv-SE" sz="1400" b="1" i="0" u="none" strike="noStrike" baseline="0" dirty="0">
              <a:solidFill>
                <a:srgbClr val="000000"/>
              </a:solidFill>
              <a:latin typeface="FranklinGothic-Demi"/>
            </a:endParaRP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Ansökningsblankett kan beställas från:</a:t>
            </a:r>
          </a:p>
          <a:p>
            <a:r>
              <a:rPr lang="sv-SE" sz="1400" dirty="0">
                <a:solidFill>
                  <a:srgbClr val="000000"/>
                </a:solidFill>
                <a:latin typeface="FranklinGothic-Book"/>
              </a:rPr>
              <a:t>Bibi Göransson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, IF Metall, Olof Palmes Gata</a:t>
            </a:r>
            <a:r>
              <a:rPr lang="sv-SE" sz="1400" b="0" i="0" u="none" strike="noStrike" dirty="0">
                <a:solidFill>
                  <a:srgbClr val="000000"/>
                </a:solidFill>
                <a:latin typeface="FranklinGothic-Book"/>
              </a:rPr>
              <a:t> 11,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105 52 Stockholm,</a:t>
            </a:r>
          </a:p>
          <a:p>
            <a:r>
              <a:rPr lang="sv-SE" sz="1400" dirty="0">
                <a:solidFill>
                  <a:srgbClr val="000000"/>
                </a:solidFill>
                <a:latin typeface="FranklinGothic-Book"/>
              </a:rPr>
              <a:t>b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ibi.goransson@ifmetall.se eller IF Metalls hemsida </a:t>
            </a:r>
            <a:r>
              <a:rPr lang="sv-SE" sz="1400" u="sng" dirty="0">
                <a:hlinkClick r:id="rId2"/>
              </a:rPr>
              <a:t>https://www.ifmetall.se/aktuellt/dags-att-soka-stipendium/</a:t>
            </a:r>
            <a:endParaRPr lang="sv-SE" sz="1400" b="1" u="sng" dirty="0">
              <a:solidFill>
                <a:srgbClr val="20517E"/>
              </a:solidFill>
              <a:latin typeface="FranklinGothic-Demi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844" y="5277625"/>
            <a:ext cx="1514475" cy="438150"/>
          </a:xfrm>
          <a:prstGeom prst="rect">
            <a:avLst/>
          </a:prstGeom>
        </p:spPr>
      </p:pic>
      <p:pic>
        <p:nvPicPr>
          <p:cNvPr id="6" name="Bildobjekt 5" descr="En bild som visar Teckensnitt, Grafik, grafisk design, design&#10;&#10;Automatiskt genererad beskrivning">
            <a:extLst>
              <a:ext uri="{FF2B5EF4-FFF2-40B4-BE49-F238E27FC236}">
                <a16:creationId xmlns:a16="http://schemas.microsoft.com/office/drawing/2014/main" id="{CD666818-B53D-BC9D-459F-080A2EAA79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528" y="5298246"/>
            <a:ext cx="1835056" cy="33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194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166</Words>
  <Application>Microsoft Office PowerPoint</Application>
  <PresentationFormat>Bredbild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FranklinGothic-Book</vt:lpstr>
      <vt:lpstr>FranklinGothic-Demi</vt:lpstr>
      <vt:lpstr>FranklinGothicITCbyBT-Book</vt:lpstr>
      <vt:lpstr>FranklinGothicITCbyBT-Demi</vt:lpstr>
      <vt:lpstr>Times New Roman</vt:lpstr>
      <vt:lpstr>Office-tema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Bibi Enlund</dc:creator>
  <cp:lastModifiedBy>Bibi Göransson</cp:lastModifiedBy>
  <cp:revision>25</cp:revision>
  <cp:lastPrinted>2017-12-13T13:17:02Z</cp:lastPrinted>
  <dcterms:created xsi:type="dcterms:W3CDTF">2017-12-13T13:09:27Z</dcterms:created>
  <dcterms:modified xsi:type="dcterms:W3CDTF">2024-11-21T13:29:53Z</dcterms:modified>
</cp:coreProperties>
</file>