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7" r:id="rId3"/>
    <p:sldId id="298" r:id="rId4"/>
    <p:sldId id="299" r:id="rId5"/>
    <p:sldId id="301" r:id="rId6"/>
    <p:sldId id="304" r:id="rId7"/>
    <p:sldId id="29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81785" y="878449"/>
            <a:ext cx="9926855" cy="3094893"/>
          </a:xfrm>
        </p:spPr>
        <p:txBody>
          <a:bodyPr>
            <a:normAutofit/>
          </a:bodyPr>
          <a:lstStyle/>
          <a:p>
            <a:r>
              <a:rPr lang="sv-SE" dirty="0"/>
              <a:t>Information om Gemensamma metall avtalet 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273982"/>
            <a:ext cx="7970189" cy="146921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Gemensamma Metall avtalet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624" y="2413518"/>
            <a:ext cx="9924415" cy="3603691"/>
          </a:xfrm>
        </p:spPr>
        <p:txBody>
          <a:bodyPr/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 april-23 till 31 mars -25 med 7,2%</a:t>
            </a:r>
          </a:p>
          <a:p>
            <a:pPr marL="285750" indent="-285750"/>
            <a:r>
              <a:rPr lang="sv-SE" sz="2000" dirty="0"/>
              <a:t>OB och övertidstillägg, beredskapsersättning samt lägsta semesterlön höjs med 3,3 % 1/4 -24 </a:t>
            </a:r>
          </a:p>
          <a:p>
            <a:pPr marL="285750" indent="-285750"/>
            <a:r>
              <a:rPr lang="sv-SE" sz="2000" dirty="0"/>
              <a:t>Höjning av delpensionspremie (DP) med 0,2%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578" y="2137134"/>
            <a:ext cx="1022626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 den 1 april 2023</a:t>
            </a:r>
          </a:p>
          <a:p>
            <a:r>
              <a:rPr lang="sv-SE" sz="2000" dirty="0"/>
              <a:t>Lönepott på 4,1 %  </a:t>
            </a:r>
          </a:p>
          <a:p>
            <a:r>
              <a:rPr lang="sv-SE" sz="2000" dirty="0"/>
              <a:t>Kommer man inte överens är den generella delen 593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kr/mån (3,39 kr/</a:t>
            </a:r>
            <a:r>
              <a:rPr lang="sv-SE" sz="2000" dirty="0" err="1"/>
              <a:t>tim</a:t>
            </a:r>
            <a:r>
              <a:rPr lang="sv-SE" sz="2000" dirty="0"/>
              <a:t>) och resten fördelas AG.</a:t>
            </a:r>
          </a:p>
          <a:p>
            <a:endParaRPr lang="sv-SE" sz="2000" dirty="0"/>
          </a:p>
          <a:p>
            <a:r>
              <a:rPr lang="sv-SE" sz="2000" b="1" dirty="0"/>
              <a:t>Den andra den 1 april 2024</a:t>
            </a:r>
          </a:p>
          <a:p>
            <a:r>
              <a:rPr lang="sv-SE" sz="2000" dirty="0"/>
              <a:t>Lönepott på 3,1% </a:t>
            </a:r>
          </a:p>
          <a:p>
            <a:r>
              <a:rPr lang="sv-SE" sz="2000" dirty="0"/>
              <a:t>Kommer man inte överens är den generella delen 472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kr/mån (2,70 kr/</a:t>
            </a:r>
            <a:r>
              <a:rPr lang="sv-SE" sz="2000" dirty="0" err="1"/>
              <a:t>tim</a:t>
            </a:r>
            <a:r>
              <a:rPr lang="sv-SE" sz="2000" dirty="0"/>
              <a:t>) och resten fördelar AG.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996" y="1481798"/>
            <a:ext cx="8796666" cy="124850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Gemensamma Metall avtalet – Löneökningar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606011" cy="3427079"/>
          </a:xfrm>
        </p:spPr>
        <p:txBody>
          <a:bodyPr/>
          <a:lstStyle/>
          <a:p>
            <a:pPr marL="342900" indent="-342900"/>
            <a:r>
              <a:rPr lang="sv-SE" sz="2000" dirty="0"/>
              <a:t>Lägstalönerna höjs med 754 kr/mån 1/4 -24)</a:t>
            </a:r>
          </a:p>
          <a:p>
            <a:pPr marL="0" indent="0">
              <a:buNone/>
            </a:pPr>
            <a:endParaRPr lang="sv-SE" sz="2000" dirty="0"/>
          </a:p>
          <a:p>
            <a:pPr marL="342900" indent="-342900"/>
            <a:r>
              <a:rPr lang="sv-SE" sz="2000" dirty="0"/>
              <a:t>Lägsta lön lönegrupp 1,  23 588 kr/mån från 1/4-24</a:t>
            </a:r>
          </a:p>
          <a:p>
            <a:pPr marL="342900" indent="-342900"/>
            <a:r>
              <a:rPr lang="sv-SE" sz="2000" dirty="0"/>
              <a:t>Lägsta lön lönegrupp 2 (kräver yrkesutbildning , 24 831 kr/mån från 1/4-24</a:t>
            </a:r>
          </a:p>
          <a:p>
            <a:pPr marL="342900" indent="-342900"/>
            <a:r>
              <a:rPr lang="sv-SE" sz="2000" dirty="0"/>
              <a:t>Lägsta semesterlön höjs 1/4-24 till 1 636 kr per betald semesterdag.</a:t>
            </a:r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1424539"/>
            <a:ext cx="11218984" cy="1271590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Gemensamma Metall avtalet – Lägstalöner och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795" y="2147743"/>
            <a:ext cx="9816573" cy="1381294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Gemensamma Metall avtalet – Delpensionsavsättning (DP)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br>
              <a:rPr lang="sv-SE" sz="3200" b="1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7" y="2420898"/>
            <a:ext cx="9214602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delpension (DP) ökas med 0,2% från den 1 april 2024.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blir då 2,7%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7,2% (4,5%+2,7%)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Gemensamma Metall avtalet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Har flyttats fram till första kvartalet 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46E687-7949-4BE9-9647-D638DFFB606D}"/>
</file>

<file path=customXml/itemProps2.xml><?xml version="1.0" encoding="utf-8"?>
<ds:datastoreItem xmlns:ds="http://schemas.openxmlformats.org/officeDocument/2006/customXml" ds:itemID="{356BEF2A-869E-450B-B995-D323DC586533}"/>
</file>

<file path=customXml/itemProps3.xml><?xml version="1.0" encoding="utf-8"?>
<ds:datastoreItem xmlns:ds="http://schemas.openxmlformats.org/officeDocument/2006/customXml" ds:itemID="{6136D777-66E1-47FA-97A2-77DD4AAD2997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291</TotalTime>
  <Words>359</Words>
  <Application>Microsoft Office PowerPoint</Application>
  <PresentationFormat>Bredbild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Gemensamma metall avtalet  1 april 2023 – 31 mars 2025 </vt:lpstr>
      <vt:lpstr>Gemensamma Metall avtalet – Avtalets värde </vt:lpstr>
      <vt:lpstr>Gemensamma Metall avtalet – Löneökningar  </vt:lpstr>
      <vt:lpstr>Gemensamma Metall avtalet – Lägstalöner och lägsta semesterlön </vt:lpstr>
      <vt:lpstr>Gemensamma Metall avtalet – Delpensionsavsättning (DP)  Tjänas in från första kronan  </vt:lpstr>
      <vt:lpstr>Gemensamma Metall avtalet – Sänkt ingångsålder till insättning för avtalspension (Fora)  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26</cp:revision>
  <dcterms:created xsi:type="dcterms:W3CDTF">2023-04-07T12:43:11Z</dcterms:created>
  <dcterms:modified xsi:type="dcterms:W3CDTF">2024-03-01T11:11:09Z</dcterms:modified>
</cp:coreProperties>
</file>